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B5D05-E560-4C77-99C0-9F99295F4E5A}" type="datetimeFigureOut">
              <a:rPr lang="en-IE" smtClean="0"/>
              <a:t>09/01/2013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E5A91-2BCD-4D3E-9F97-097846C57A82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Too Many Young People Today Have Unhealthy Lifestyles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Essay Planning</a:t>
            </a: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u="sng" dirty="0" smtClean="0"/>
              <a:t>For</a:t>
            </a:r>
            <a:r>
              <a:rPr lang="en-IE" dirty="0" smtClean="0"/>
              <a:t> the motion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Modern life does little to encourage health</a:t>
            </a:r>
          </a:p>
          <a:p>
            <a:r>
              <a:rPr lang="en-IE" dirty="0" smtClean="0"/>
              <a:t>Obesity</a:t>
            </a:r>
          </a:p>
          <a:p>
            <a:r>
              <a:rPr lang="en-IE" dirty="0" smtClean="0"/>
              <a:t>Television, computers in bedrooms etc.</a:t>
            </a:r>
          </a:p>
          <a:p>
            <a:r>
              <a:rPr lang="en-IE" dirty="0" smtClean="0"/>
              <a:t>Parents’ fear of children playing outside</a:t>
            </a:r>
          </a:p>
          <a:p>
            <a:r>
              <a:rPr lang="en-IE" dirty="0" smtClean="0"/>
              <a:t>Too much money – junk food – alcohol – cigarettes etc.</a:t>
            </a:r>
          </a:p>
          <a:p>
            <a:r>
              <a:rPr lang="en-IE" dirty="0" smtClean="0"/>
              <a:t>Focus on study means teens don’t have enough free time</a:t>
            </a:r>
          </a:p>
          <a:p>
            <a:r>
              <a:rPr lang="en-IE" dirty="0" smtClean="0"/>
              <a:t>Peer pressure to go out and party</a:t>
            </a:r>
          </a:p>
          <a:p>
            <a:r>
              <a:rPr lang="en-IE" dirty="0" smtClean="0"/>
              <a:t>Not just physical health but mental health – drugs, </a:t>
            </a:r>
            <a:r>
              <a:rPr lang="en-IE" dirty="0" err="1" smtClean="0"/>
              <a:t>cyberbullying</a:t>
            </a:r>
            <a:r>
              <a:rPr lang="en-IE" dirty="0" smtClean="0"/>
              <a:t>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Thesis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It is a problem caused by our modern lifestyle</a:t>
            </a:r>
          </a:p>
          <a:p>
            <a:r>
              <a:rPr lang="en-IE" dirty="0" smtClean="0"/>
              <a:t>Fast pace of life and fast pace of technological advances mean that it is difficult to keep track of the effects these changes have</a:t>
            </a:r>
          </a:p>
          <a:p>
            <a:r>
              <a:rPr lang="en-IE" dirty="0" smtClean="0"/>
              <a:t>If we examine the issues and address them, we may come up with some solutions</a:t>
            </a:r>
          </a:p>
          <a:p>
            <a:r>
              <a:rPr lang="en-IE" dirty="0" smtClean="0"/>
              <a:t>Can’t go back to our parents’ era, so must face challenges and adapt to cope </a:t>
            </a:r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Facts, figures and quotes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Last ten years, weight problems have doubled</a:t>
            </a:r>
          </a:p>
          <a:p>
            <a:r>
              <a:rPr lang="en-IE" dirty="0" smtClean="0"/>
              <a:t>One in five fifteen year olds is obese</a:t>
            </a:r>
          </a:p>
          <a:p>
            <a:r>
              <a:rPr lang="en-IE" dirty="0" smtClean="0"/>
              <a:t>Some under-</a:t>
            </a:r>
            <a:r>
              <a:rPr lang="en-IE" dirty="0" err="1" smtClean="0"/>
              <a:t>sixteens</a:t>
            </a:r>
            <a:r>
              <a:rPr lang="en-IE" dirty="0" smtClean="0"/>
              <a:t> admit to drinking ten units of alcohol a week</a:t>
            </a:r>
          </a:p>
          <a:p>
            <a:r>
              <a:rPr lang="en-IE" dirty="0" smtClean="0"/>
              <a:t>One quarter of fifteen year olds are regular smokers</a:t>
            </a:r>
          </a:p>
          <a:p>
            <a:r>
              <a:rPr lang="en-IE" dirty="0" smtClean="0"/>
              <a:t>One in three has tried cannabis</a:t>
            </a:r>
          </a:p>
          <a:p>
            <a:r>
              <a:rPr lang="en-IE" dirty="0" smtClean="0"/>
              <a:t>Health of teenagers is deteriorating at the same time that health of other groups is improving</a:t>
            </a:r>
            <a:endParaRPr lang="en-I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Proposed solutions?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 smtClean="0"/>
              <a:t>Increased parental involvement</a:t>
            </a:r>
          </a:p>
          <a:p>
            <a:r>
              <a:rPr lang="en-IE" dirty="0" smtClean="0"/>
              <a:t>Wider range of sports available in schools</a:t>
            </a:r>
          </a:p>
          <a:p>
            <a:r>
              <a:rPr lang="en-IE" dirty="0" smtClean="0"/>
              <a:t>After school sports should focus on participation rather than just winning</a:t>
            </a:r>
          </a:p>
          <a:p>
            <a:r>
              <a:rPr lang="en-IE" dirty="0" smtClean="0"/>
              <a:t>Encourage regular health checks with doctors coming to schools and explaining situation to teens</a:t>
            </a:r>
          </a:p>
          <a:p>
            <a:r>
              <a:rPr lang="en-IE" dirty="0" smtClean="0"/>
              <a:t>Encourage teens to take responsibility for their own health</a:t>
            </a:r>
          </a:p>
          <a:p>
            <a:r>
              <a:rPr lang="en-IE" dirty="0" smtClean="0"/>
              <a:t>Schools should make cookery lessons compulsory</a:t>
            </a:r>
          </a:p>
          <a:p>
            <a:r>
              <a:rPr lang="en-IE" dirty="0" smtClean="0"/>
              <a:t>Older students could mentor younger ones</a:t>
            </a:r>
          </a:p>
          <a:p>
            <a:r>
              <a:rPr lang="en-IE" dirty="0" smtClean="0"/>
              <a:t>Use technology in a positive way: apps to track fitness, weight loss, diet etc</a:t>
            </a:r>
            <a:r>
              <a:rPr lang="en-IE" smtClean="0"/>
              <a:t>. </a:t>
            </a:r>
            <a:endParaRPr lang="en-IE" dirty="0" smtClean="0"/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Conclusion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It is a problem, and a growing one</a:t>
            </a:r>
          </a:p>
          <a:p>
            <a:r>
              <a:rPr lang="en-IE" dirty="0" smtClean="0"/>
              <a:t>However, we should focus on what can be done rather than blaming teens for existing situation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311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Too Many Young People Today Have Unhealthy Lifestyles</vt:lpstr>
      <vt:lpstr>For the motion</vt:lpstr>
      <vt:lpstr>Thesis</vt:lpstr>
      <vt:lpstr>Facts, figures and quotes</vt:lpstr>
      <vt:lpstr>Proposed solutions?</vt:lpstr>
      <vt:lpstr>Conclusion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 Many Young People Today Have Unhealthy Lifestyles</dc:title>
  <dc:creator>Aoife</dc:creator>
  <cp:lastModifiedBy>Aoife</cp:lastModifiedBy>
  <cp:revision>2</cp:revision>
  <dcterms:created xsi:type="dcterms:W3CDTF">2013-01-09T10:05:39Z</dcterms:created>
  <dcterms:modified xsi:type="dcterms:W3CDTF">2013-01-09T10:21:25Z</dcterms:modified>
</cp:coreProperties>
</file>